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1" autoAdjust="0"/>
    <p:restoredTop sz="94640" autoAdjust="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שולש ישר-זווית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כותרת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7" name="כותרת משנה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e-IL"/>
              <a:t>לחץ כדי לערוך סגנון כותרת משנה של תבנית בסיס</a:t>
            </a:r>
            <a:endParaRPr kumimoji="0" lang="en-US"/>
          </a:p>
        </p:txBody>
      </p:sp>
      <p:grpSp>
        <p:nvGrpSpPr>
          <p:cNvPr id="2" name="קבוצה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צורה חופשית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צורה חופשית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צורה חופשית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מחבר ישר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מציין מיקום של תאריך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C8E6D99-FD87-4291-B487-70E0581F672B}" type="datetimeFigureOut">
              <a:rPr lang="he-IL" smtClean="0"/>
              <a:t>ה'/ניסן/תש"ף</a:t>
            </a:fld>
            <a:endParaRPr lang="he-IL"/>
          </a:p>
        </p:txBody>
      </p:sp>
      <p:sp>
        <p:nvSpPr>
          <p:cNvPr id="19" name="מציין מיקום של כותרת תחתונה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e-IL"/>
          </a:p>
        </p:txBody>
      </p:sp>
      <p:sp>
        <p:nvSpPr>
          <p:cNvPr id="27" name="מציין מיקום של מספר שקופית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70D2D81-A698-4420-829A-438584C0A42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E6D99-FD87-4291-B487-70E0581F672B}" type="datetimeFigureOut">
              <a:rPr lang="he-IL" smtClean="0"/>
              <a:t>ה'/ניסן/תש"ף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2D81-A698-4420-829A-438584C0A42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E6D99-FD87-4291-B487-70E0581F672B}" type="datetimeFigureOut">
              <a:rPr lang="he-IL" smtClean="0"/>
              <a:t>ה'/ניסן/תש"ף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2D81-A698-4420-829A-438584C0A42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E6D99-FD87-4291-B487-70E0581F672B}" type="datetimeFigureOut">
              <a:rPr lang="he-IL" smtClean="0"/>
              <a:t>ה'/ניסן/תש"ף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2D81-A698-4420-829A-438584C0A425}" type="slidenum">
              <a:rPr lang="he-IL" smtClean="0"/>
              <a:t>‹#›</a:t>
            </a:fld>
            <a:endParaRPr lang="he-IL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E6D99-FD87-4291-B487-70E0581F672B}" type="datetimeFigureOut">
              <a:rPr lang="he-IL" smtClean="0"/>
              <a:t>ה'/ניסן/תש"ף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2D81-A698-4420-829A-438584C0A425}" type="slidenum">
              <a:rPr lang="he-IL" smtClean="0"/>
              <a:t>‹#›</a:t>
            </a:fld>
            <a:endParaRPr lang="he-IL"/>
          </a:p>
        </p:txBody>
      </p:sp>
      <p:sp>
        <p:nvSpPr>
          <p:cNvPr id="7" name="סוגר זוויתי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סוגר זוויתי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E6D99-FD87-4291-B487-70E0581F672B}" type="datetimeFigureOut">
              <a:rPr lang="he-IL" smtClean="0"/>
              <a:t>ה'/ניסן/תש"ף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2D81-A698-4420-829A-438584C0A425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כותרת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E6D99-FD87-4291-B487-70E0581F672B}" type="datetimeFigureOut">
              <a:rPr lang="he-IL" smtClean="0"/>
              <a:t>ה'/ניסן/תש"ף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2D81-A698-4420-829A-438584C0A425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E6D99-FD87-4291-B487-70E0581F672B}" type="datetimeFigureOut">
              <a:rPr lang="he-IL" smtClean="0"/>
              <a:t>ה'/ניסן/תש"ף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2D81-A698-4420-829A-438584C0A425}" type="slidenum">
              <a:rPr lang="he-IL" smtClean="0"/>
              <a:t>‹#›</a:t>
            </a:fld>
            <a:endParaRPr lang="he-IL"/>
          </a:p>
        </p:txBody>
      </p:sp>
      <p:sp>
        <p:nvSpPr>
          <p:cNvPr id="6" name="כותרת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E6D99-FD87-4291-B487-70E0581F672B}" type="datetimeFigureOut">
              <a:rPr lang="he-IL" smtClean="0"/>
              <a:t>ה'/ניסן/תש"ף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2D81-A698-4420-829A-438584C0A42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0C8E6D99-FD87-4291-B487-70E0581F672B}" type="datetimeFigureOut">
              <a:rPr lang="he-IL" smtClean="0"/>
              <a:t>ה'/ניסן/תש"ף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2D81-A698-4420-829A-438584C0A425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e-IL"/>
              <a:t>לחץ על הסמל כדי להוסיף תמונה</a:t>
            </a:r>
            <a:endParaRPr kumimoji="0" lang="en-US" dirty="0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C8E6D99-FD87-4291-B487-70E0581F672B}" type="datetimeFigureOut">
              <a:rPr lang="he-IL" smtClean="0"/>
              <a:t>ה'/ניסן/תש"ף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70D2D81-A698-4420-829A-438584C0A425}" type="slidenum">
              <a:rPr lang="he-IL" smtClean="0"/>
              <a:t>‹#›</a:t>
            </a:fld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8" name="צורה חופשית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צורה חופשית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משולש ישר-זווית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מחבר ישר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סוגר זוויתי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סוגר זוויתי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צורה חופשית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צורה חופשית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משולש ישר-זווית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מחבר ישר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מציין מיקום של כותרת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0" name="מציין מיקום טקסט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/>
              <a:t>רמה שנייה</a:t>
            </a:r>
          </a:p>
          <a:p>
            <a:pPr lvl="2" eaLnBrk="1" latinLnBrk="0" hangingPunct="1"/>
            <a:r>
              <a:rPr kumimoji="0" lang="he-IL"/>
              <a:t>רמה שלישית</a:t>
            </a:r>
          </a:p>
          <a:p>
            <a:pPr lvl="3" eaLnBrk="1" latinLnBrk="0" hangingPunct="1"/>
            <a:r>
              <a:rPr kumimoji="0" lang="he-IL"/>
              <a:t>רמה רביעית</a:t>
            </a:r>
          </a:p>
          <a:p>
            <a:pPr lvl="4" eaLnBrk="1" latinLnBrk="0" hangingPunct="1"/>
            <a:r>
              <a:rPr kumimoji="0" lang="he-IL"/>
              <a:t>רמה חמישית</a:t>
            </a:r>
            <a:endParaRPr kumimoji="0" lang="en-US"/>
          </a:p>
        </p:txBody>
      </p:sp>
      <p:sp>
        <p:nvSpPr>
          <p:cNvPr id="10" name="מציין מיקום של תאריך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C8E6D99-FD87-4291-B487-70E0581F672B}" type="datetimeFigureOut">
              <a:rPr lang="he-IL" smtClean="0"/>
              <a:t>ה'/ניסן/תש"ף</a:t>
            </a:fld>
            <a:endParaRPr lang="he-IL"/>
          </a:p>
        </p:txBody>
      </p:sp>
      <p:sp>
        <p:nvSpPr>
          <p:cNvPr id="22" name="מציין מיקום של כותרת תחתונה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e-IL"/>
          </a:p>
        </p:txBody>
      </p:sp>
      <p:sp>
        <p:nvSpPr>
          <p:cNvPr id="18" name="מציין מיקום של מספר שקופית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70D2D81-A698-4420-829A-438584C0A425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wled.com/vb/t55032.html" TargetMode="Externa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wled.com/vb/t55032.html" TargetMode="Externa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wled.com/vb/t55032.html" TargetMode="Externa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wled.com/vb/t55032.html" TargetMode="Externa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wled.com/vb/t55032.html" TargetMode="Externa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wled.com/vb/t55032.html" TargetMode="Externa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wled.com/vb/t55032.html" TargetMode="Externa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wled.com/vb/t55032.html" TargetMode="Externa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785786" y="857232"/>
            <a:ext cx="7572428" cy="36317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ar-SA" sz="115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مراحل تعلم الوضوء</a:t>
            </a:r>
            <a:endParaRPr lang="he-IL" sz="115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>
    <p:sndAc>
      <p:stSnd>
        <p:snd r:embed="rId2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 rot="20391136">
            <a:off x="1132215" y="1837941"/>
            <a:ext cx="723104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ar-SA" sz="96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ثم نذهب للصلاة</a:t>
            </a:r>
            <a:endParaRPr lang="he-IL" sz="96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qwled.com/vb/imgcache-new0-new/61520.imgcache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5786" y="428604"/>
            <a:ext cx="7500990" cy="5762625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60000">
    <p:newsflash/>
    <p:sndAc>
      <p:stSnd>
        <p:snd r:embed="rId2" name="chimes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qwled.com/vb/imgcache-new0-new/61521.imgcache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85852" y="428604"/>
            <a:ext cx="6929486" cy="5762625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62000">
    <p:newsflash/>
    <p:sndAc>
      <p:stSnd>
        <p:snd r:embed="rId2" name="chimes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www.qwled.com/vb/imgcache-new0-new/61522.imgcache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00166" y="357166"/>
            <a:ext cx="6500858" cy="5762625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60000">
    <p:newsflash/>
    <p:sndAc>
      <p:stSnd>
        <p:snd r:embed="rId2" name="chimes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www.qwled.com/vb/imgcache-new0-new/61523.imgcache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00166" y="357166"/>
            <a:ext cx="6572296" cy="5762625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60000">
    <p:newsflash/>
    <p:sndAc>
      <p:stSnd>
        <p:snd r:embed="rId2" name="chimes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www.qwled.com/vb/imgcache-new0-new/61524.imgcache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85852" y="428604"/>
            <a:ext cx="6643734" cy="5762625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60000">
    <p:newsflash/>
    <p:sndAc>
      <p:stSnd>
        <p:snd r:embed="rId2" name="chimes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www.qwled.com/vb/imgcache-new0-new/61525.imgcache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4414" y="357166"/>
            <a:ext cx="6572296" cy="5762625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60000">
    <p:newsflash/>
    <p:sndAc>
      <p:stSnd>
        <p:snd r:embed="rId2" name="chimes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www.qwled.com/vb/imgcache-new0-new/61526.imgcache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71604" y="357166"/>
            <a:ext cx="6286544" cy="5762625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60000">
    <p:newsflash/>
    <p:sndAc>
      <p:stSnd>
        <p:snd r:embed="rId2" name="chimes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www.qwled.com/vb/imgcache-new0-new/61527.imgcache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71604" y="428604"/>
            <a:ext cx="6643734" cy="5762625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60000">
    <p:newsflash/>
    <p:sndAc>
      <p:stSnd>
        <p:snd r:embed="rId2" name="chimes.wav"/>
      </p:stSnd>
    </p:sndAc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רחבה">
  <a:themeElements>
    <a:clrScheme name="רחבה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רחבה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רחבה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</TotalTime>
  <Words>6</Words>
  <Application>Microsoft Office PowerPoint</Application>
  <PresentationFormat>‫הצגה על המסך (4:3)</PresentationFormat>
  <Paragraphs>2</Paragraphs>
  <Slides>10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10</vt:i4>
      </vt:variant>
    </vt:vector>
  </HeadingPairs>
  <TitlesOfParts>
    <vt:vector size="15" baseType="lpstr">
      <vt:lpstr>Lucida Sans Unicode</vt:lpstr>
      <vt:lpstr>Verdana</vt:lpstr>
      <vt:lpstr>Wingdings 2</vt:lpstr>
      <vt:lpstr>Wingdings 3</vt:lpstr>
      <vt:lpstr>רחבה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Maged Has</cp:lastModifiedBy>
  <cp:revision>4</cp:revision>
  <dcterms:created xsi:type="dcterms:W3CDTF">2011-12-08T13:30:19Z</dcterms:created>
  <dcterms:modified xsi:type="dcterms:W3CDTF">2020-03-30T08:08:24Z</dcterms:modified>
</cp:coreProperties>
</file>