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1" autoAdjust="0"/>
    <p:restoredTop sz="94640" autoAdjust="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שולש ישר-זווית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כותרת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כותרת משנה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e-IL"/>
              <a:t>לחץ כדי לערוך סגנון כותרת משנה של תבנית בסיס</a:t>
            </a:r>
            <a:endParaRPr kumimoji="0" lang="en-US"/>
          </a:p>
        </p:txBody>
      </p:sp>
      <p:grpSp>
        <p:nvGrpSpPr>
          <p:cNvPr id="2" name="קבוצה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צורה חופשית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צורה חופשית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צורה חופשית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מחבר ישר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מציין מיקום של תאריך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19" name="מציין מיקום של כותרת תחתונה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27" name="מציין מיקום של מספר שקופית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כותרת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סוגר זוויתי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סוגר זוויתי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כותרת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  <p:sp>
        <p:nvSpPr>
          <p:cNvPr id="6" name="כותרת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e-IL"/>
              <a:t>לחץ כדי לערוך סגנונות טקסט של תבנית בסיס</a:t>
            </a:r>
          </a:p>
          <a:p>
            <a:pPr lvl="1" eaLnBrk="1" latinLnBrk="0" hangingPunct="1"/>
            <a:r>
              <a:rPr lang="he-IL"/>
              <a:t>רמה שנייה</a:t>
            </a:r>
          </a:p>
          <a:p>
            <a:pPr lvl="2" eaLnBrk="1" latinLnBrk="0" hangingPunct="1"/>
            <a:r>
              <a:rPr lang="he-IL"/>
              <a:t>רמה שלישית</a:t>
            </a:r>
          </a:p>
          <a:p>
            <a:pPr lvl="3" eaLnBrk="1" latinLnBrk="0" hangingPunct="1"/>
            <a:r>
              <a:rPr lang="he-IL"/>
              <a:t>רמה רביעית</a:t>
            </a:r>
          </a:p>
          <a:p>
            <a:pPr lvl="4" eaLnBrk="1" latinLnBrk="0" hangingPunct="1"/>
            <a:r>
              <a:rPr lang="he-IL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e-IL"/>
              <a:t>לחץ על הסמל כדי להוסיף תמונה</a:t>
            </a:r>
            <a:endParaRPr kumimoji="0" lang="en-US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8" name="צורה חופשית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צורה חופשית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משולש ישר-זווית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מחבר ישר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סוגר זוויתי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סוגר זוויתי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צורה חופשית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צורה חופשית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משולש ישר-זווית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מחבר ישר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he-IL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מציין מיקום טקסט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/>
              <a:t>רמה שנייה</a:t>
            </a:r>
          </a:p>
          <a:p>
            <a:pPr lvl="2" eaLnBrk="1" latinLnBrk="0" hangingPunct="1"/>
            <a:r>
              <a:rPr kumimoji="0" lang="he-IL"/>
              <a:t>רמה שלישית</a:t>
            </a:r>
          </a:p>
          <a:p>
            <a:pPr lvl="3" eaLnBrk="1" latinLnBrk="0" hangingPunct="1"/>
            <a:r>
              <a:rPr kumimoji="0" lang="he-IL"/>
              <a:t>רמה רביעית</a:t>
            </a:r>
          </a:p>
          <a:p>
            <a:pPr lvl="4" eaLnBrk="1" latinLnBrk="0" hangingPunct="1"/>
            <a:r>
              <a:rPr kumimoji="0" lang="he-IL"/>
              <a:t>רמה חמישית</a:t>
            </a:r>
            <a:endParaRPr kumimoji="0" lang="en-US"/>
          </a:p>
        </p:txBody>
      </p:sp>
      <p:sp>
        <p:nvSpPr>
          <p:cNvPr id="10" name="מציין מיקום של תאריך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C8E6D99-FD87-4291-B487-70E0581F672B}" type="datetimeFigureOut">
              <a:rPr lang="he-IL" smtClean="0"/>
              <a:t>ה'/ניסן/תש"ף</a:t>
            </a:fld>
            <a:endParaRPr lang="he-IL"/>
          </a:p>
        </p:txBody>
      </p:sp>
      <p:sp>
        <p:nvSpPr>
          <p:cNvPr id="22" name="מציין מיקום של כותרת תחתונה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18" name="מציין מיקום של מספר שקופית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70D2D81-A698-4420-829A-438584C0A425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wled.com/vb/t55032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785786" y="857232"/>
            <a:ext cx="7572428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11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مراحل تعلم الوضوء</a:t>
            </a:r>
            <a:endParaRPr lang="he-IL" sz="115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 rot="20391136">
            <a:off x="1132215" y="1837941"/>
            <a:ext cx="72310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96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ثم نذهب للصلاة</a:t>
            </a:r>
            <a:endParaRPr lang="he-IL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qwled.com/vb/imgcache-new0-new/61520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28604"/>
            <a:ext cx="7500990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qwled.com/vb/imgcache-new0-new/61521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28604"/>
            <a:ext cx="6929486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2000">
    <p:newsflash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qwled.com/vb/imgcache-new0-new/61522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57166"/>
            <a:ext cx="6500858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qwled.com/vb/imgcache-new0-new/61523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57166"/>
            <a:ext cx="6572296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qwled.com/vb/imgcache-new0-new/61524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28604"/>
            <a:ext cx="6643734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qwled.com/vb/imgcache-new0-new/61525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57166"/>
            <a:ext cx="6572296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qwled.com/vb/imgcache-new0-new/61526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57166"/>
            <a:ext cx="6286544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qwled.com/vb/imgcache-new0-new/61527.imgcach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28604"/>
            <a:ext cx="6643734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newsflash/>
    <p:sndAc>
      <p:stSnd>
        <p:snd r:embed="rId2" name="chimes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רחבה">
  <a:themeElements>
    <a:clrScheme name="רחבה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רחבה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רחבה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</TotalTime>
  <Words>6</Words>
  <Application>Microsoft Office PowerPoint</Application>
  <PresentationFormat>‫הצגה על המסך (4:3)</PresentationFormat>
  <Paragraphs>2</Paragraphs>
  <Slides>10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רחבה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user</dc:creator>
  <cp:lastModifiedBy>Maged Has</cp:lastModifiedBy>
  <cp:revision>4</cp:revision>
  <dcterms:created xsi:type="dcterms:W3CDTF">2011-12-08T13:30:19Z</dcterms:created>
  <dcterms:modified xsi:type="dcterms:W3CDTF">2020-03-30T08:08:24Z</dcterms:modified>
</cp:coreProperties>
</file>